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86" r:id="rId4"/>
    <p:sldId id="306" r:id="rId5"/>
    <p:sldId id="301" r:id="rId6"/>
    <p:sldId id="302" r:id="rId7"/>
    <p:sldId id="304" r:id="rId8"/>
    <p:sldId id="28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52" name="Rectangle 12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60" name="Rectangle 20"/>
          <p:cNvSpPr>
            <a:spLocks noChangeArrowheads="1"/>
          </p:cNvSpPr>
          <p:nvPr/>
        </p:nvSpPr>
        <p:spPr bwMode="auto">
          <a:xfrm>
            <a:off x="0" y="1"/>
            <a:ext cx="12192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61" name="Rectangle 21"/>
          <p:cNvSpPr>
            <a:spLocks noChangeArrowheads="1"/>
          </p:cNvSpPr>
          <p:nvPr/>
        </p:nvSpPr>
        <p:spPr bwMode="auto">
          <a:xfrm>
            <a:off x="10769601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pic>
        <p:nvPicPr>
          <p:cNvPr id="240665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3335" y="3846514"/>
            <a:ext cx="2375353" cy="152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66" name="Rectangle 26"/>
          <p:cNvSpPr>
            <a:spLocks noChangeArrowheads="1"/>
          </p:cNvSpPr>
          <p:nvPr/>
        </p:nvSpPr>
        <p:spPr bwMode="auto">
          <a:xfrm>
            <a:off x="10769601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0" y="3621088"/>
            <a:ext cx="9169400" cy="455612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1958976"/>
            <a:ext cx="9169400" cy="1254125"/>
          </a:xfrm>
        </p:spPr>
        <p:txBody>
          <a:bodyPr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cs-CZ"/>
              <a:t>Klepnutím lze upravit styl předlohy nadpisů.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F7D836-3674-45AD-986E-09E23B8A4A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9882F0-DC9F-42E7-BE81-1E93616B8D2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F69FE5-9667-43C0-9230-6AEA424F1E3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zápatí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6554B-3277-43A7-ADD5-25133397E6A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59596F-BED4-48DF-86B4-11A2FB2F109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230203-8632-4320-8108-14600C018F5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E0293F-AD1F-48CF-BD12-95766EFA290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Klepnutím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085D94-56A9-47BB-9774-5B25DC68BBE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F28C94-643B-43F7-91DC-34D58D53E9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 hasCustomPrompt="1"/>
          </p:nvPr>
        </p:nvSpPr>
        <p:spPr>
          <a:xfrm>
            <a:off x="9074151" y="-100013"/>
            <a:ext cx="2878667" cy="6196013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431801" y="-100013"/>
            <a:ext cx="8439151" cy="6196013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600CBC-FF1F-4B11-9D71-9403BCAE4F7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0" y="512764"/>
            <a:ext cx="12192000" cy="34925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12192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1"/>
            <a:ext cx="12192000" cy="512763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Klepnutím lze upravit styl předlohy nadpisů.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5330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Klepnutím lze upravit styly předlohy textu.</a:t>
            </a:r>
          </a:p>
          <a:p>
            <a:pPr lvl="1"/>
            <a:r>
              <a:rPr lang="en-US"/>
              <a:t>Druhá úroveň</a:t>
            </a:r>
          </a:p>
          <a:p>
            <a:pPr lvl="2"/>
            <a:r>
              <a:rPr lang="en-US"/>
              <a:t>Třetí úroveň</a:t>
            </a:r>
          </a:p>
          <a:p>
            <a:pPr lvl="3"/>
            <a:r>
              <a:rPr lang="en-US"/>
              <a:t>Čtvrtá úroveň</a:t>
            </a:r>
          </a:p>
          <a:p>
            <a:pPr lvl="4"/>
            <a:r>
              <a:rPr lang="en-US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6524626"/>
            <a:ext cx="10464800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Záhlaví  (99.99.9999)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96600" y="6524626"/>
            <a:ext cx="1102784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fld id="{9043C5EB-CFA0-4683-AF85-238A4E379231}" type="slidenum">
              <a:rPr lang="en-US"/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8448" name="Picture 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010901" y="58738"/>
            <a:ext cx="556684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0752668" y="115889"/>
            <a:ext cx="65617" cy="288925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cs-CZ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006566"/>
          </a:xfrm>
          <a:prstGeom prst="rect">
            <a:avLst/>
          </a:prstGeom>
          <a:solidFill>
            <a:schemeClr val="accent5"/>
          </a:solidFill>
          <a:ln>
            <a:solidFill>
              <a:srgbClr val="1B85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62055" y="5381265"/>
            <a:ext cx="413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汇报人：李文杰   王燕飞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22468" y="1881152"/>
            <a:ext cx="8136904" cy="1254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None/>
            </a:pPr>
            <a:r>
              <a:rPr lang="en-US" sz="2800" b="1" kern="0" dirty="0"/>
              <a:t>Convolutional Neural Networks for Direct Text </a:t>
            </a:r>
            <a:r>
              <a:rPr lang="en-US" sz="2800" b="1" kern="0" dirty="0" err="1"/>
              <a:t>Deblurring</a:t>
            </a:r>
            <a:endParaRPr lang="en-US" sz="2800" b="1" kern="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518412" y="3530172"/>
            <a:ext cx="9145016" cy="7429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b="0" kern="0" dirty="0">
                <a:solidFill>
                  <a:srgbClr val="000000"/>
                </a:solidFill>
                <a:latin typeface="Futura T OT Medium" panose="02000000000000000000" pitchFamily="50" charset="0"/>
              </a:rPr>
              <a:t>Michal </a:t>
            </a:r>
            <a:r>
              <a:rPr lang="en-US" b="0" kern="0" dirty="0" err="1">
                <a:solidFill>
                  <a:srgbClr val="000000"/>
                </a:solidFill>
                <a:latin typeface="Futura T OT Medium" panose="02000000000000000000" pitchFamily="50" charset="0"/>
              </a:rPr>
              <a:t>Hradi</a:t>
            </a:r>
            <a:r>
              <a:rPr lang="cs-CZ" b="0" kern="0" dirty="0">
                <a:solidFill>
                  <a:srgbClr val="000000"/>
                </a:solidFill>
                <a:latin typeface="Futura T OT Medium" panose="02000000000000000000" pitchFamily="50" charset="0"/>
              </a:rPr>
              <a:t>š, Jan Kotera, Pavel Zemčík, Filip Šroubek</a:t>
            </a:r>
            <a:endParaRPr lang="cs-CZ" b="0" kern="0" dirty="0"/>
          </a:p>
          <a:p>
            <a:pPr algn="ctr"/>
            <a:endParaRPr lang="cs-CZ" b="0" kern="0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672080" y="4260305"/>
            <a:ext cx="6858000" cy="5663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dirty="0">
                <a:solidFill>
                  <a:schemeClr val="tx1"/>
                </a:solidFill>
                <a:latin typeface="Futura T OT Medium" panose="02000000000000000000" pitchFamily="50" charset="0"/>
              </a:rPr>
              <a:t>{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 pitchFamily="50" charset="0"/>
              </a:rPr>
              <a:t>ihradis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 pitchFamily="50" charset="0"/>
              </a:rPr>
              <a:t>, 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 pitchFamily="50" charset="0"/>
              </a:rPr>
              <a:t>zemcik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 pitchFamily="50" charset="0"/>
              </a:rPr>
              <a:t>}@fit.vutbr.cz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z="1400" b="0" dirty="0">
                <a:solidFill>
                  <a:schemeClr val="tx1"/>
                </a:solidFill>
                <a:latin typeface="Futura T OT Medium" panose="02000000000000000000"/>
              </a:rPr>
              <a:t>{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/>
              </a:rPr>
              <a:t>kotera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/>
              </a:rPr>
              <a:t>, </a:t>
            </a:r>
            <a:r>
              <a:rPr lang="en-US" sz="1400" b="0" dirty="0" err="1">
                <a:solidFill>
                  <a:schemeClr val="tx1"/>
                </a:solidFill>
                <a:latin typeface="Futura T OT Medium" panose="02000000000000000000"/>
              </a:rPr>
              <a:t>sroubekf</a:t>
            </a:r>
            <a:r>
              <a:rPr lang="en-US" sz="1400" b="0" dirty="0">
                <a:solidFill>
                  <a:schemeClr val="tx1"/>
                </a:solidFill>
                <a:latin typeface="Futura T OT Medium" panose="02000000000000000000"/>
              </a:rPr>
              <a:t>}@utia.cas.cz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>
                <a:sym typeface="+mn-ea"/>
              </a:rPr>
              <a:t>The result for image deblurring(Paper)</a:t>
            </a:r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SC_00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561340"/>
            <a:ext cx="4167170" cy="6296660"/>
          </a:xfrm>
          <a:prstGeom prst="rect">
            <a:avLst/>
          </a:prstGeom>
        </p:spPr>
      </p:pic>
      <p:pic>
        <p:nvPicPr>
          <p:cNvPr id="5" name="图片 4" descr="DSC_0035.JPG-debl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30" y="561340"/>
            <a:ext cx="4169858" cy="63007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>
                <a:sym typeface="+mn-ea"/>
              </a:rPr>
              <a:t>The result for image deblurring(Paper)</a:t>
            </a:r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IMG_3895_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10" y="561340"/>
            <a:ext cx="5049520" cy="6294120"/>
          </a:xfrm>
          <a:prstGeom prst="rect">
            <a:avLst/>
          </a:prstGeom>
        </p:spPr>
      </p:pic>
      <p:pic>
        <p:nvPicPr>
          <p:cNvPr id="8" name="图片 7" descr="IMG_3895_50.jpg-debl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552450"/>
            <a:ext cx="5064125" cy="6312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>
                <a:sym typeface="+mn-ea"/>
              </a:rPr>
              <a:t>The result for image deblurring</a:t>
            </a:r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test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561975"/>
            <a:ext cx="4721225" cy="6296025"/>
          </a:xfrm>
          <a:prstGeom prst="rect">
            <a:avLst/>
          </a:prstGeom>
        </p:spPr>
      </p:pic>
      <p:pic>
        <p:nvPicPr>
          <p:cNvPr id="8" name="图片 7" descr="WeChatImage_20171013213907_600_800.jpg_real_o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145" y="584835"/>
            <a:ext cx="4686935" cy="6249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>
                <a:sym typeface="+mn-ea"/>
              </a:rPr>
              <a:t>The result for image deblurring</a:t>
            </a:r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test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561340"/>
            <a:ext cx="4719955" cy="6293485"/>
          </a:xfrm>
          <a:prstGeom prst="rect">
            <a:avLst/>
          </a:prstGeom>
        </p:spPr>
      </p:pic>
      <p:pic>
        <p:nvPicPr>
          <p:cNvPr id="8" name="图片 7" descr="WeChatImage_20171013213927_650_867.jpg_real_o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05" y="561340"/>
            <a:ext cx="4717415" cy="6293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0"/>
            <a:ext cx="12219940" cy="56134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Nadpis 1"/>
          <p:cNvSpPr>
            <a:spLocks noGrp="1"/>
          </p:cNvSpPr>
          <p:nvPr/>
        </p:nvSpPr>
        <p:spPr>
          <a:xfrm>
            <a:off x="431800" y="-100330"/>
            <a:ext cx="11768455" cy="72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>
                <a:sym typeface="+mn-ea"/>
              </a:rPr>
              <a:t>The result for </a:t>
            </a:r>
            <a:r>
              <a:rPr lang="en-US">
                <a:sym typeface="+mn-ea"/>
              </a:rPr>
              <a:t>image deblurring</a:t>
            </a:r>
            <a:endParaRPr lang="en-US" dirty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5745" y="100330"/>
            <a:ext cx="76200" cy="361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test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" y="561340"/>
            <a:ext cx="4721225" cy="6295390"/>
          </a:xfrm>
          <a:prstGeom prst="rect">
            <a:avLst/>
          </a:prstGeom>
        </p:spPr>
      </p:pic>
      <p:pic>
        <p:nvPicPr>
          <p:cNvPr id="5" name="图片 4" descr="WeChatImage_20171013213931_650_867.jpg_real_o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631" y="561341"/>
            <a:ext cx="4721073" cy="6296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 descr="e7d195523061f1c0b9c437df2358c0cda14f5041a22fabbfBE2BE37675DC7AB669ED1A17F222BC996230C869F9A73B775AB9A6F73BCC744AF1BB55A31F7D215610F6B48D481C98CFAE215B20EECA2E6E6857B485FBCFC38DE4C969137883C907E43DEA35B6B4C92943E6B34E8F6A90D0A401E882D24FC8BB8E79101233059E7A302D35EFD6837A0C7047E943ED134518"/>
          <p:cNvSpPr/>
          <p:nvPr/>
        </p:nvSpPr>
        <p:spPr>
          <a:xfrm>
            <a:off x="4259260" y="2875819"/>
            <a:ext cx="3672840" cy="1105535"/>
          </a:xfrm>
          <a:prstGeom prst="rect">
            <a:avLst/>
          </a:prstGeom>
        </p:spPr>
        <p:txBody>
          <a:bodyPr wrap="none" lIns="91399" tIns="45699" rIns="91399" bIns="45699">
            <a:spAutoFit/>
          </a:bodyPr>
          <a:lstStyle/>
          <a:p>
            <a:pPr algn="ctr" fontAlgn="auto"/>
            <a:r>
              <a:rPr lang="en-US" altLang="zh-CN" sz="6600" b="1" strike="noStrike" noProof="1">
                <a:gradFill flip="none" rotWithShape="1">
                  <a:gsLst>
                    <a:gs pos="0">
                      <a:srgbClr val="034575">
                        <a:shade val="30000"/>
                        <a:satMod val="115000"/>
                      </a:srgbClr>
                    </a:gs>
                    <a:gs pos="50000">
                      <a:srgbClr val="034575">
                        <a:shade val="67500"/>
                        <a:satMod val="115000"/>
                      </a:srgbClr>
                    </a:gs>
                    <a:gs pos="100000">
                      <a:srgbClr val="034575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THANKS</a:t>
            </a:r>
            <a:endParaRPr lang="zh-CN" altLang="en-US" sz="6600" b="1" strike="noStrike" noProof="1">
              <a:gradFill flip="none" rotWithShape="1">
                <a:gsLst>
                  <a:gs pos="0">
                    <a:srgbClr val="034575">
                      <a:shade val="30000"/>
                      <a:satMod val="115000"/>
                    </a:srgbClr>
                  </a:gs>
                  <a:gs pos="50000">
                    <a:srgbClr val="034575">
                      <a:shade val="67500"/>
                      <a:satMod val="115000"/>
                    </a:srgbClr>
                  </a:gs>
                  <a:gs pos="100000">
                    <a:srgbClr val="034575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zentace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0F0">
            <a:alpha val="4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80</Words>
  <Application>Microsoft Office PowerPoint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Futura T OT Medium</vt:lpstr>
      <vt:lpstr>宋体</vt:lpstr>
      <vt:lpstr>微软雅黑</vt:lpstr>
      <vt:lpstr>Arial</vt:lpstr>
      <vt:lpstr>Calibri</vt:lpstr>
      <vt:lpstr>Calibri Light</vt:lpstr>
      <vt:lpstr>Century Gothic</vt:lpstr>
      <vt:lpstr>Tahoma</vt:lpstr>
      <vt:lpstr>Office 主题</vt:lpstr>
      <vt:lpstr>prezentace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Basic Coder</cp:lastModifiedBy>
  <cp:revision>60</cp:revision>
  <dcterms:created xsi:type="dcterms:W3CDTF">2015-05-05T08:02:00Z</dcterms:created>
  <dcterms:modified xsi:type="dcterms:W3CDTF">2017-10-17T04:50:23Z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2052-10.1.0.6874</vt:lpwstr>
  </property>
</Properties>
</file>